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5" r:id="rId8"/>
    <p:sldId id="261" r:id="rId9"/>
    <p:sldId id="263" r:id="rId10"/>
    <p:sldId id="264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10" y="-36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67C51-8CD9-42FF-A78D-61163668B429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234A2-EEF5-4309-AF8E-61BDBD21B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2730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67C51-8CD9-42FF-A78D-61163668B429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234A2-EEF5-4309-AF8E-61BDBD21B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0838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67C51-8CD9-42FF-A78D-61163668B429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234A2-EEF5-4309-AF8E-61BDBD21B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2078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67C51-8CD9-42FF-A78D-61163668B429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234A2-EEF5-4309-AF8E-61BDBD21B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7156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67C51-8CD9-42FF-A78D-61163668B429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234A2-EEF5-4309-AF8E-61BDBD21B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240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67C51-8CD9-42FF-A78D-61163668B429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234A2-EEF5-4309-AF8E-61BDBD21B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2646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67C51-8CD9-42FF-A78D-61163668B429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234A2-EEF5-4309-AF8E-61BDBD21B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3732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67C51-8CD9-42FF-A78D-61163668B429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234A2-EEF5-4309-AF8E-61BDBD21B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052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67C51-8CD9-42FF-A78D-61163668B429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234A2-EEF5-4309-AF8E-61BDBD21B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5585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67C51-8CD9-42FF-A78D-61163668B429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234A2-EEF5-4309-AF8E-61BDBD21B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8364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67C51-8CD9-42FF-A78D-61163668B429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234A2-EEF5-4309-AF8E-61BDBD21B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5139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67C51-8CD9-42FF-A78D-61163668B429}" type="datetimeFigureOut">
              <a:rPr lang="ru-RU" smtClean="0"/>
              <a:pPr/>
              <a:t>23.04.2022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234A2-EEF5-4309-AF8E-61BDBD21B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0646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file:///F:\&#1057;&#1077;&#1084;&#1080;&#1085;&#1072;&#1088;%2020.02\&#1070;&#1085;&#1072;&#1088;&#1084;&#1080;&#1103;%20&#1089;&#1077;&#1084;&#1080;&#1085;&#1072;&#1088;\&#1070;&#1040;%20&#1053;&#1043;%201.mp4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hyperlink" Target="file:///F:\&#1057;&#1077;&#1084;&#1080;&#1085;&#1072;&#1088;%2020.02\&#1070;&#1085;&#1072;&#1088;&#1084;&#1080;&#1103;%20&#1089;&#1077;&#1084;&#1080;&#1085;&#1072;&#1088;\&#1070;&#1085;&#1072;&#1088;&#1084;&#1080;&#1103;.avi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852941"/>
            <a:ext cx="8280920" cy="1470025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Отряд ВВПОД «</a:t>
            </a:r>
            <a:r>
              <a:rPr lang="ru-RU" sz="32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Юнармия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» </a:t>
            </a:r>
            <a:b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им. Ф.И. </a:t>
            </a:r>
            <a:r>
              <a:rPr lang="ru-RU" sz="32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Золототрубова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b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БОУ «</a:t>
            </a:r>
            <a:r>
              <a:rPr lang="ru-RU" sz="32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Косиновская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средняя общеобразовательная школа» Курского района Курской области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517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8891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3928" y="5085185"/>
            <a:ext cx="4968552" cy="1224136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Урок мужества для 1-4 классов, посвященный освобождению</a:t>
            </a:r>
            <a:b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г. Курска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12" r="10144"/>
          <a:stretch/>
        </p:blipFill>
        <p:spPr bwMode="auto">
          <a:xfrm>
            <a:off x="395536" y="3998274"/>
            <a:ext cx="3425962" cy="251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758"/>
          <a:stretch/>
        </p:blipFill>
        <p:spPr bwMode="auto">
          <a:xfrm>
            <a:off x="5364088" y="332656"/>
            <a:ext cx="3387352" cy="267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973"/>
          <a:stretch/>
        </p:blipFill>
        <p:spPr bwMode="auto">
          <a:xfrm>
            <a:off x="1907704" y="1556792"/>
            <a:ext cx="4968552" cy="317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7184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46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64358"/>
            <a:ext cx="3587552" cy="2690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1562" y="1773165"/>
            <a:ext cx="3575809" cy="268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1" y="3789040"/>
            <a:ext cx="3840257" cy="2553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9467" y="3012415"/>
            <a:ext cx="2204470" cy="3315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6241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312368" cy="468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0808"/>
            <a:ext cx="3316710" cy="468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00808"/>
            <a:ext cx="3312368" cy="4688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алее 2">
            <a:hlinkClick r:id="rId6" action="ppaction://hlinkfile" highlightClick="1"/>
          </p:cNvPr>
          <p:cNvSpPr/>
          <p:nvPr/>
        </p:nvSpPr>
        <p:spPr>
          <a:xfrm>
            <a:off x="5292080" y="2996952"/>
            <a:ext cx="3851920" cy="3861048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722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3808" y="5661248"/>
            <a:ext cx="5832648" cy="43204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Поездка в </a:t>
            </a:r>
            <a:r>
              <a:rPr lang="ru-RU" sz="24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пейнтбольный</a:t>
            </a:r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клуб</a:t>
            </a: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7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Жиленковы\Desktop\Новая папка\DSC000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1641"/>
            <a:ext cx="3072341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Жиленковы\Desktop\Новая папка\DSC000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3" y="1484784"/>
            <a:ext cx="3218967" cy="181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Жиленковы\Desktop\Новая папка\DSC000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7647" y="1700809"/>
            <a:ext cx="307234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Жиленковы\Desktop\Новая папка\DSC0006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795690"/>
            <a:ext cx="2918082" cy="164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Жиленковы\Desktop\Новая папка\DSC0006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7647" y="3575772"/>
            <a:ext cx="2948794" cy="165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Жиленковы\Desktop\Новая папка\DSC0005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113" y="3843070"/>
            <a:ext cx="3232314" cy="181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Жиленковы\Desktop\Новая папка\DSC0005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9868" y="2989243"/>
            <a:ext cx="3035829" cy="170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Жиленковы\Desktop\Новая папка\DSC0009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27227"/>
            <a:ext cx="4421308" cy="248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584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68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9097" y="1006689"/>
            <a:ext cx="2679167" cy="1781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944"/>
          <a:stretch/>
        </p:blipFill>
        <p:spPr bwMode="auto">
          <a:xfrm>
            <a:off x="777320" y="1700808"/>
            <a:ext cx="2478261" cy="2508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9648" y="2276872"/>
            <a:ext cx="2706000" cy="179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9410" y="3789040"/>
            <a:ext cx="292417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8442" y="4412704"/>
            <a:ext cx="2925487" cy="1716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501"/>
          <a:stretch/>
        </p:blipFill>
        <p:spPr bwMode="auto">
          <a:xfrm>
            <a:off x="-32763" y="5090"/>
            <a:ext cx="9159988" cy="696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35896" y="297881"/>
            <a:ext cx="53373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Отряд ВВПОД «</a:t>
            </a:r>
            <a:r>
              <a:rPr lang="ru-RU" sz="2000" dirty="0" err="1">
                <a:solidFill>
                  <a:srgbClr val="FFFF00"/>
                </a:solidFill>
                <a:latin typeface="Arial Black" panose="020B0A04020102020204" pitchFamily="34" charset="0"/>
              </a:rPr>
              <a:t>Юнармия</a:t>
            </a:r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» </a:t>
            </a:r>
            <a:b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им. Ф.И. </a:t>
            </a:r>
            <a:r>
              <a:rPr lang="ru-RU" sz="2000" dirty="0" err="1">
                <a:solidFill>
                  <a:srgbClr val="FFFF00"/>
                </a:solidFill>
                <a:latin typeface="Arial Black" panose="020B0A04020102020204" pitchFamily="34" charset="0"/>
              </a:rPr>
              <a:t>Золототрубова</a:t>
            </a:r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b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</a:br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МБОУ «</a:t>
            </a:r>
            <a:r>
              <a:rPr lang="ru-RU" sz="2000" dirty="0" err="1">
                <a:solidFill>
                  <a:srgbClr val="FFFF00"/>
                </a:solidFill>
                <a:latin typeface="Arial Black" panose="020B0A04020102020204" pitchFamily="34" charset="0"/>
              </a:rPr>
              <a:t>Косиновская</a:t>
            </a:r>
            <a:r>
              <a:rPr lang="ru-RU" sz="2000" dirty="0">
                <a:solidFill>
                  <a:srgbClr val="FFFF00"/>
                </a:solidFill>
                <a:latin typeface="Arial Black" panose="020B0A04020102020204" pitchFamily="34" charset="0"/>
              </a:rPr>
              <a:t> средняя общеобразовательная школа» Курского района Курской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63185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32040" y="5589240"/>
            <a:ext cx="3879170" cy="93610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11мая 2018 года</a:t>
            </a: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959" y="4077077"/>
            <a:ext cx="3419514" cy="227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2549" y="394291"/>
            <a:ext cx="3629558" cy="241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2549" y="2924841"/>
            <a:ext cx="3629558" cy="2413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70726"/>
            <a:ext cx="3419514" cy="227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70726"/>
            <a:ext cx="3419514" cy="227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2" y="4077077"/>
            <a:ext cx="3419515" cy="227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8895" y="404562"/>
            <a:ext cx="3614114" cy="2402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8903" y="2928984"/>
            <a:ext cx="3623327" cy="2409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72" y="1670721"/>
            <a:ext cx="5515799" cy="3667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алее 3">
            <a:hlinkClick r:id="rId12" action="ppaction://hlinkfile" highlightClick="1"/>
          </p:cNvPr>
          <p:cNvSpPr/>
          <p:nvPr/>
        </p:nvSpPr>
        <p:spPr>
          <a:xfrm>
            <a:off x="4898903" y="2928989"/>
            <a:ext cx="4245105" cy="3929017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962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7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75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606" y="4199879"/>
            <a:ext cx="3763362" cy="211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999" y="692696"/>
            <a:ext cx="4134452" cy="2748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0951" y="3582527"/>
            <a:ext cx="4115501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606" y="1639972"/>
            <a:ext cx="3763362" cy="2358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3367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7" y="1772816"/>
            <a:ext cx="2736303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72816"/>
            <a:ext cx="2762843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1621" y="1772816"/>
            <a:ext cx="2554287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7" y="4201152"/>
            <a:ext cx="2736303" cy="226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217302"/>
            <a:ext cx="2762843" cy="225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1621" y="4217302"/>
            <a:ext cx="2554287" cy="2232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2679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75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7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7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1916833"/>
            <a:ext cx="3240360" cy="2808312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Всероссийские акции </a:t>
            </a:r>
            <a:b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«Наш долг»</a:t>
            </a:r>
            <a:b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C00000"/>
                </a:solidFill>
                <a:latin typeface="Arial Black" panose="020B0A04020102020204" pitchFamily="34" charset="0"/>
              </a:rPr>
              <a:t>и «Рядом живет </a:t>
            </a: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ветеран»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7"/>
            <a:ext cx="2438400" cy="399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720726"/>
            <a:ext cx="2438400" cy="399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1053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5589240"/>
            <a:ext cx="4778395" cy="893961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Юбилей </a:t>
            </a:r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Курского района</a:t>
            </a: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111" y="1772816"/>
            <a:ext cx="384042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6672"/>
            <a:ext cx="2809365" cy="422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2266" y="2289574"/>
            <a:ext cx="4896544" cy="3255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5851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65630" y="5373216"/>
            <a:ext cx="4752528" cy="864096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Урок Мужества </a:t>
            </a:r>
            <a:b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ко Дню Героев Отечества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06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9414" y="404664"/>
            <a:ext cx="4332326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5980" y="2106142"/>
            <a:ext cx="4575914" cy="3042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510" y="3501008"/>
            <a:ext cx="4389413" cy="291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0680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540" y="5949280"/>
            <a:ext cx="8280920" cy="48161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День волонтера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65402"/>
            <a:ext cx="5616624" cy="421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65402"/>
            <a:ext cx="5616624" cy="421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5101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23" y="0"/>
            <a:ext cx="4882549" cy="212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8024" y="5517232"/>
            <a:ext cx="4176464" cy="1037977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Юнармейская ёлка</a:t>
            </a:r>
            <a:b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в в/ч 35535</a:t>
            </a: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515" y="1674752"/>
            <a:ext cx="2578343" cy="387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74752"/>
            <a:ext cx="2578343" cy="387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0999" y="514841"/>
            <a:ext cx="3489272" cy="2319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77072"/>
            <a:ext cx="3530698" cy="234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7004" y="2564904"/>
            <a:ext cx="3790785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0084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17</Words>
  <Application>Microsoft Office PowerPoint</Application>
  <PresentationFormat>Экран (4:3)</PresentationFormat>
  <Paragraphs>10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Отряд ВВПОД «Юнармия»  им. Ф.И. Золототрубова  МБОУ «Косиновская средняя общеобразовательная школа» Курского района Курской области</vt:lpstr>
      <vt:lpstr>11мая 2018 года</vt:lpstr>
      <vt:lpstr>Слайд 3</vt:lpstr>
      <vt:lpstr>Слайд 4</vt:lpstr>
      <vt:lpstr> Всероссийские акции   «Наш долг»  и «Рядом живет ветеран»</vt:lpstr>
      <vt:lpstr> Юбилей Курского района</vt:lpstr>
      <vt:lpstr> Урок Мужества  ко Дню Героев Отечества</vt:lpstr>
      <vt:lpstr>День волонтера</vt:lpstr>
      <vt:lpstr>Юнармейская ёлка  в в/ч 35535</vt:lpstr>
      <vt:lpstr> Урок мужества для 1-4 классов, посвященный освобождению  г. Курска</vt:lpstr>
      <vt:lpstr>Слайд 11</vt:lpstr>
      <vt:lpstr>Слайд 12</vt:lpstr>
      <vt:lpstr> Поездка в пейнтбольный клуб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Отряд ВВПОД «Юнармия»  им. Ф.И. Золототрубова  МБОУ «Косиновская средняя общеобразовательная школа» Курского района Курской области</dc:title>
  <dc:creator>Жиленковы</dc:creator>
  <cp:lastModifiedBy>Пользователь</cp:lastModifiedBy>
  <cp:revision>23</cp:revision>
  <dcterms:created xsi:type="dcterms:W3CDTF">2019-02-14T18:34:21Z</dcterms:created>
  <dcterms:modified xsi:type="dcterms:W3CDTF">2022-04-23T19:08:54Z</dcterms:modified>
</cp:coreProperties>
</file>